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Oswald Regular"/>
      <p:regular r:id="rId26"/>
      <p:bold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Oswald"/>
      <p:regular r:id="rId32"/>
      <p:bold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235">
          <p15:clr>
            <a:srgbClr val="9AA0A6"/>
          </p15:clr>
        </p15:guide>
        <p15:guide id="2" pos="2880">
          <p15:clr>
            <a:srgbClr val="9AA0A6"/>
          </p15:clr>
        </p15:guide>
        <p15:guide id="3" pos="4525">
          <p15:clr>
            <a:srgbClr val="9AA0A6"/>
          </p15:clr>
        </p15:guide>
        <p15:guide id="4" orient="horz" pos="277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35"/>
        <p:guide pos="2880"/>
        <p:guide pos="4525"/>
        <p:guide pos="277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Regular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font" Target="fonts/OswaldRegula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a503d2cf5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a503d2cf5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53e763957c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53e763957c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9ac7ea12a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9ac7ea12a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a00a3277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a00a3277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9f0dbe2d5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9f0dbe2d5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a503d2cf5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a503d2cf5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9ec41e60c9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9ec41e60c9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53e76395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53e76395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53e763957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53e763957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53e763957c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53e763957c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9aae1a29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9aae1a29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9aae1a292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9aae1a292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a503d2cf5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a503d2cf5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Fix HTML within given source document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a503d2cf5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a503d2cf5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9ac7ea12a4_0_2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9ac7ea12a4_0_2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3e763957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3e763957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3e763957c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3e763957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a503d2cf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a503d2cf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Streetwear</a:t>
            </a:r>
            <a:r>
              <a:rPr lang="en"/>
              <a:t> brand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9ec41e60c9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9ec41e60c9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246900" y="1246900"/>
            <a:ext cx="6627000" cy="396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7E899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480672" y="4589052"/>
            <a:ext cx="4182751" cy="402045"/>
            <a:chOff x="-79178" y="4632327"/>
            <a:chExt cx="4182751" cy="402045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469022" y="152402"/>
            <a:ext cx="4182751" cy="402045"/>
            <a:chOff x="-79178" y="4632327"/>
            <a:chExt cx="4182751" cy="402045"/>
          </a:xfrm>
        </p:grpSpPr>
        <p:sp>
          <p:nvSpPr>
            <p:cNvPr id="48" name="Google Shape;48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-5400000">
            <a:off x="7623313" y="4042080"/>
            <a:ext cx="1904100" cy="2892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 rot="-2700000">
            <a:off x="8423164" y="2732612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"/>
          <p:cNvSpPr/>
          <p:nvPr/>
        </p:nvSpPr>
        <p:spPr>
          <a:xfrm rot="-2700000">
            <a:off x="8423164" y="234193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1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321" name="Google Shape;321;p1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11"/>
          <p:cNvSpPr/>
          <p:nvPr/>
        </p:nvSpPr>
        <p:spPr>
          <a:xfrm>
            <a:off x="0" y="1660000"/>
            <a:ext cx="7585200" cy="186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1"/>
          <p:cNvSpPr txBox="1"/>
          <p:nvPr>
            <p:ph hasCustomPrompt="1" type="title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/>
          <p:nvPr>
            <p:ph idx="1" type="body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" name="Google Shape;356;p11"/>
          <p:cNvSpPr/>
          <p:nvPr/>
        </p:nvSpPr>
        <p:spPr>
          <a:xfrm rot="10800000">
            <a:off x="-9" y="723447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1"/>
          <p:cNvSpPr/>
          <p:nvPr/>
        </p:nvSpPr>
        <p:spPr>
          <a:xfrm rot="-8100000">
            <a:off x="2019785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1"/>
          <p:cNvSpPr/>
          <p:nvPr/>
        </p:nvSpPr>
        <p:spPr>
          <a:xfrm rot="-8100000">
            <a:off x="172767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1"/>
          <p:cNvSpPr/>
          <p:nvPr/>
        </p:nvSpPr>
        <p:spPr>
          <a:xfrm>
            <a:off x="7981250" y="-488750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"/>
          <p:cNvSpPr/>
          <p:nvPr/>
        </p:nvSpPr>
        <p:spPr>
          <a:xfrm>
            <a:off x="-49600" y="1346100"/>
            <a:ext cx="7562400" cy="333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3"/>
          <p:cNvSpPr txBox="1"/>
          <p:nvPr>
            <p:ph type="title"/>
          </p:nvPr>
        </p:nvSpPr>
        <p:spPr>
          <a:xfrm>
            <a:off x="720000" y="570550"/>
            <a:ext cx="35157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4" name="Google Shape;364;p13"/>
          <p:cNvSpPr txBox="1"/>
          <p:nvPr>
            <p:ph idx="1" type="subTitle"/>
          </p:nvPr>
        </p:nvSpPr>
        <p:spPr>
          <a:xfrm>
            <a:off x="2004475" y="19424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13"/>
          <p:cNvSpPr txBox="1"/>
          <p:nvPr>
            <p:ph idx="2" type="subTitle"/>
          </p:nvPr>
        </p:nvSpPr>
        <p:spPr>
          <a:xfrm>
            <a:off x="20044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3"/>
          <p:cNvSpPr txBox="1"/>
          <p:nvPr>
            <p:ph hasCustomPrompt="1" idx="3" type="title"/>
          </p:nvPr>
        </p:nvSpPr>
        <p:spPr>
          <a:xfrm>
            <a:off x="20044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7" name="Google Shape;367;p13"/>
          <p:cNvSpPr txBox="1"/>
          <p:nvPr>
            <p:ph idx="4" type="subTitle"/>
          </p:nvPr>
        </p:nvSpPr>
        <p:spPr>
          <a:xfrm>
            <a:off x="20044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13"/>
          <p:cNvSpPr txBox="1"/>
          <p:nvPr>
            <p:ph idx="5" type="subTitle"/>
          </p:nvPr>
        </p:nvSpPr>
        <p:spPr>
          <a:xfrm>
            <a:off x="20044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13"/>
          <p:cNvSpPr txBox="1"/>
          <p:nvPr>
            <p:ph hasCustomPrompt="1" idx="6" type="title"/>
          </p:nvPr>
        </p:nvSpPr>
        <p:spPr>
          <a:xfrm>
            <a:off x="20044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/>
          <p:nvPr>
            <p:ph idx="7" type="subTitle"/>
          </p:nvPr>
        </p:nvSpPr>
        <p:spPr>
          <a:xfrm>
            <a:off x="4820775" y="19424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13"/>
          <p:cNvSpPr txBox="1"/>
          <p:nvPr>
            <p:ph idx="8" type="subTitle"/>
          </p:nvPr>
        </p:nvSpPr>
        <p:spPr>
          <a:xfrm>
            <a:off x="48207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13"/>
          <p:cNvSpPr txBox="1"/>
          <p:nvPr>
            <p:ph hasCustomPrompt="1" idx="9" type="title"/>
          </p:nvPr>
        </p:nvSpPr>
        <p:spPr>
          <a:xfrm>
            <a:off x="48207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13"/>
          <p:cNvSpPr txBox="1"/>
          <p:nvPr>
            <p:ph idx="13" type="subTitle"/>
          </p:nvPr>
        </p:nvSpPr>
        <p:spPr>
          <a:xfrm>
            <a:off x="48207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13"/>
          <p:cNvSpPr txBox="1"/>
          <p:nvPr>
            <p:ph idx="14" type="subTitle"/>
          </p:nvPr>
        </p:nvSpPr>
        <p:spPr>
          <a:xfrm>
            <a:off x="48207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13"/>
          <p:cNvSpPr txBox="1"/>
          <p:nvPr>
            <p:ph hasCustomPrompt="1" idx="15" type="title"/>
          </p:nvPr>
        </p:nvSpPr>
        <p:spPr>
          <a:xfrm>
            <a:off x="48207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6" name="Google Shape;376;p13"/>
          <p:cNvSpPr/>
          <p:nvPr/>
        </p:nvSpPr>
        <p:spPr>
          <a:xfrm rot="5400000">
            <a:off x="7689475" y="491725"/>
            <a:ext cx="2257500" cy="2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3"/>
          <p:cNvSpPr/>
          <p:nvPr/>
        </p:nvSpPr>
        <p:spPr>
          <a:xfrm rot="8100000">
            <a:off x="8688401" y="1891781"/>
            <a:ext cx="259650" cy="259650"/>
          </a:xfrm>
          <a:prstGeom prst="plus">
            <a:avLst>
              <a:gd fmla="val 35578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3"/>
          <p:cNvSpPr/>
          <p:nvPr/>
        </p:nvSpPr>
        <p:spPr>
          <a:xfrm>
            <a:off x="8084875" y="4151750"/>
            <a:ext cx="1466700" cy="146670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3"/>
          <p:cNvSpPr/>
          <p:nvPr/>
        </p:nvSpPr>
        <p:spPr>
          <a:xfrm rot="8100000">
            <a:off x="8688401" y="2225349"/>
            <a:ext cx="259650" cy="259650"/>
          </a:xfrm>
          <a:prstGeom prst="plus">
            <a:avLst>
              <a:gd fmla="val 35578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"/>
          <p:cNvSpPr/>
          <p:nvPr/>
        </p:nvSpPr>
        <p:spPr>
          <a:xfrm rot="-5400000">
            <a:off x="2458125" y="2800225"/>
            <a:ext cx="4233300" cy="246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rot="-5400000">
            <a:off x="5067300" y="2800225"/>
            <a:ext cx="4233300" cy="246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/>
          <p:nvPr/>
        </p:nvSpPr>
        <p:spPr>
          <a:xfrm rot="-5400000">
            <a:off x="-156600" y="2800225"/>
            <a:ext cx="4233300" cy="246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4"/>
          <p:cNvSpPr txBox="1"/>
          <p:nvPr>
            <p:ph idx="1" type="subTitle"/>
          </p:nvPr>
        </p:nvSpPr>
        <p:spPr>
          <a:xfrm>
            <a:off x="3686475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4"/>
          <p:cNvSpPr txBox="1"/>
          <p:nvPr>
            <p:ph idx="2" type="subTitle"/>
          </p:nvPr>
        </p:nvSpPr>
        <p:spPr>
          <a:xfrm>
            <a:off x="3473475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4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7" name="Google Shape;387;p14"/>
          <p:cNvSpPr txBox="1"/>
          <p:nvPr>
            <p:ph idx="3" type="subTitle"/>
          </p:nvPr>
        </p:nvSpPr>
        <p:spPr>
          <a:xfrm>
            <a:off x="6301200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14"/>
          <p:cNvSpPr txBox="1"/>
          <p:nvPr>
            <p:ph idx="4" type="subTitle"/>
          </p:nvPr>
        </p:nvSpPr>
        <p:spPr>
          <a:xfrm>
            <a:off x="6088100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14"/>
          <p:cNvSpPr txBox="1"/>
          <p:nvPr>
            <p:ph idx="5" type="subTitle"/>
          </p:nvPr>
        </p:nvSpPr>
        <p:spPr>
          <a:xfrm>
            <a:off x="1077300" y="27882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14"/>
          <p:cNvSpPr txBox="1"/>
          <p:nvPr>
            <p:ph idx="6" type="subTitle"/>
          </p:nvPr>
        </p:nvSpPr>
        <p:spPr>
          <a:xfrm>
            <a:off x="870687" y="3130200"/>
            <a:ext cx="21834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1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>
            <a:off x="7952125" y="42061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>
            <a:off x="1930600" y="1432750"/>
            <a:ext cx="5259600" cy="396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5"/>
          <p:cNvSpPr txBox="1"/>
          <p:nvPr>
            <p:ph type="title"/>
          </p:nvPr>
        </p:nvSpPr>
        <p:spPr>
          <a:xfrm>
            <a:off x="720000" y="570550"/>
            <a:ext cx="5290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15"/>
          <p:cNvSpPr txBox="1"/>
          <p:nvPr>
            <p:ph idx="1" type="body"/>
          </p:nvPr>
        </p:nvSpPr>
        <p:spPr>
          <a:xfrm>
            <a:off x="2089100" y="1513725"/>
            <a:ext cx="5094900" cy="27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/>
          <p:nvPr/>
        </p:nvSpPr>
        <p:spPr>
          <a:xfrm>
            <a:off x="4797000" y="1681500"/>
            <a:ext cx="4347000" cy="259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0" y="1681500"/>
            <a:ext cx="4347000" cy="259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6"/>
          <p:cNvSpPr txBox="1"/>
          <p:nvPr>
            <p:ph idx="1" type="subTitle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16"/>
          <p:cNvSpPr txBox="1"/>
          <p:nvPr>
            <p:ph idx="2" type="subTitle"/>
          </p:nvPr>
        </p:nvSpPr>
        <p:spPr>
          <a:xfrm>
            <a:off x="1394700" y="21758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16"/>
          <p:cNvSpPr txBox="1"/>
          <p:nvPr>
            <p:ph idx="3" type="subTitle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16"/>
          <p:cNvSpPr txBox="1"/>
          <p:nvPr>
            <p:ph idx="4" type="subTitle"/>
          </p:nvPr>
        </p:nvSpPr>
        <p:spPr>
          <a:xfrm>
            <a:off x="1394625" y="34932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16"/>
          <p:cNvSpPr txBox="1"/>
          <p:nvPr>
            <p:ph idx="5" type="subTitle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16"/>
          <p:cNvSpPr txBox="1"/>
          <p:nvPr>
            <p:ph idx="6" type="subTitle"/>
          </p:nvPr>
        </p:nvSpPr>
        <p:spPr>
          <a:xfrm>
            <a:off x="5750100" y="21758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16"/>
          <p:cNvSpPr txBox="1"/>
          <p:nvPr>
            <p:ph idx="7" type="subTitle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16"/>
          <p:cNvSpPr txBox="1"/>
          <p:nvPr>
            <p:ph idx="8" type="subTitle"/>
          </p:nvPr>
        </p:nvSpPr>
        <p:spPr>
          <a:xfrm>
            <a:off x="5750100" y="3493225"/>
            <a:ext cx="26739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16"/>
          <p:cNvSpPr txBox="1"/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17" name="Google Shape;417;p16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418" name="Google Shape;418;p1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1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5" name="Google Shape;455;p17"/>
          <p:cNvSpPr/>
          <p:nvPr/>
        </p:nvSpPr>
        <p:spPr>
          <a:xfrm>
            <a:off x="1353175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7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7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7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7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7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7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7"/>
          <p:cNvSpPr/>
          <p:nvPr/>
        </p:nvSpPr>
        <p:spPr>
          <a:xfrm>
            <a:off x="4915950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8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8"/>
          <p:cNvSpPr/>
          <p:nvPr/>
        </p:nvSpPr>
        <p:spPr>
          <a:xfrm>
            <a:off x="5306450" y="1303575"/>
            <a:ext cx="4009800" cy="3025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8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66" name="Google Shape;466;p18"/>
          <p:cNvGrpSpPr/>
          <p:nvPr/>
        </p:nvGrpSpPr>
        <p:grpSpPr>
          <a:xfrm rot="-5400000">
            <a:off x="6851597" y="2382327"/>
            <a:ext cx="4182751" cy="402045"/>
            <a:chOff x="-79178" y="4632327"/>
            <a:chExt cx="4182751" cy="402045"/>
          </a:xfrm>
        </p:grpSpPr>
        <p:sp>
          <p:nvSpPr>
            <p:cNvPr id="467" name="Google Shape;467;p1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9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9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19"/>
          <p:cNvSpPr/>
          <p:nvPr/>
        </p:nvSpPr>
        <p:spPr>
          <a:xfrm>
            <a:off x="2387550" y="1360275"/>
            <a:ext cx="6928800" cy="323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9"/>
          <p:cNvSpPr/>
          <p:nvPr/>
        </p:nvSpPr>
        <p:spPr>
          <a:xfrm rot="5400000">
            <a:off x="348159" y="4256093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9"/>
          <p:cNvSpPr/>
          <p:nvPr/>
        </p:nvSpPr>
        <p:spPr>
          <a:xfrm rot="8100000">
            <a:off x="1011241" y="2837385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9"/>
          <p:cNvSpPr/>
          <p:nvPr/>
        </p:nvSpPr>
        <p:spPr>
          <a:xfrm rot="8100000">
            <a:off x="1011241" y="3129494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9"/>
          <p:cNvSpPr/>
          <p:nvPr/>
        </p:nvSpPr>
        <p:spPr>
          <a:xfrm rot="5400000">
            <a:off x="7309359" y="4256093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9"/>
          <p:cNvSpPr/>
          <p:nvPr/>
        </p:nvSpPr>
        <p:spPr>
          <a:xfrm rot="8100000">
            <a:off x="7972441" y="2837385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9"/>
          <p:cNvSpPr/>
          <p:nvPr/>
        </p:nvSpPr>
        <p:spPr>
          <a:xfrm rot="8100000">
            <a:off x="7972441" y="3129494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 rot="-5400000">
            <a:off x="7886297" y="2775027"/>
            <a:ext cx="2009551" cy="401195"/>
            <a:chOff x="2480672" y="4589902"/>
            <a:chExt cx="2009551" cy="401195"/>
          </a:xfrm>
        </p:grpSpPr>
        <p:sp>
          <p:nvSpPr>
            <p:cNvPr id="509" name="Google Shape;509;p19"/>
            <p:cNvSpPr/>
            <p:nvPr/>
          </p:nvSpPr>
          <p:spPr>
            <a:xfrm rot="10800000">
              <a:off x="2752323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 rot="10800000">
              <a:off x="2480672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 rot="10800000">
              <a:off x="2752323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 rot="10800000">
              <a:off x="2480672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 rot="10800000">
              <a:off x="3295623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 rot="10800000">
              <a:off x="3023972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 rot="10800000">
              <a:off x="3295623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 rot="10800000">
              <a:off x="3023972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 rot="10800000">
              <a:off x="3838923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 rot="10800000">
              <a:off x="3567272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 rot="10800000">
              <a:off x="3838923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 rot="10800000">
              <a:off x="3567272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 rot="10800000">
              <a:off x="4382223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 rot="10800000">
              <a:off x="4110572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 rot="10800000">
              <a:off x="4382223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 rot="10800000">
              <a:off x="4110572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" name="Google Shape;525;p19"/>
          <p:cNvSpPr/>
          <p:nvPr/>
        </p:nvSpPr>
        <p:spPr>
          <a:xfrm>
            <a:off x="8112225" y="-3255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0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8" name="Google Shape;528;p20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0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0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0"/>
          <p:cNvSpPr/>
          <p:nvPr/>
        </p:nvSpPr>
        <p:spPr>
          <a:xfrm>
            <a:off x="4661750" y="1821800"/>
            <a:ext cx="4654500" cy="102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0"/>
          <p:cNvSpPr/>
          <p:nvPr/>
        </p:nvSpPr>
        <p:spPr>
          <a:xfrm>
            <a:off x="4661750" y="2982675"/>
            <a:ext cx="4654500" cy="102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/>
          <p:nvPr/>
        </p:nvSpPr>
        <p:spPr>
          <a:xfrm>
            <a:off x="1977750" y="1267625"/>
            <a:ext cx="5188500" cy="260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"/>
          <p:cNvSpPr txBox="1"/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3"/>
          <p:cNvSpPr txBox="1"/>
          <p:nvPr>
            <p:ph hasCustomPrompt="1" idx="2" type="title"/>
          </p:nvPr>
        </p:nvSpPr>
        <p:spPr>
          <a:xfrm>
            <a:off x="4060050" y="1517000"/>
            <a:ext cx="10239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8" name="Google Shape;88;p3"/>
          <p:cNvSpPr txBox="1"/>
          <p:nvPr>
            <p:ph idx="1" type="subTitle"/>
          </p:nvPr>
        </p:nvSpPr>
        <p:spPr>
          <a:xfrm>
            <a:off x="2416650" y="2839775"/>
            <a:ext cx="4310700" cy="8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7308904" y="45887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 rot="2700000">
            <a:off x="6436458" y="444279"/>
            <a:ext cx="277893" cy="27789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"/>
          <p:cNvSpPr/>
          <p:nvPr/>
        </p:nvSpPr>
        <p:spPr>
          <a:xfrm rot="2700000">
            <a:off x="6779421" y="444279"/>
            <a:ext cx="277893" cy="277893"/>
          </a:xfrm>
          <a:prstGeom prst="plus">
            <a:avLst>
              <a:gd fmla="val 35578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 rot="5400000">
            <a:off x="-678478" y="931427"/>
            <a:ext cx="2009551" cy="401195"/>
            <a:chOff x="3987172" y="4163502"/>
            <a:chExt cx="2009551" cy="401195"/>
          </a:xfrm>
        </p:grpSpPr>
        <p:sp>
          <p:nvSpPr>
            <p:cNvPr id="96" name="Google Shape;96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3"/>
          <p:cNvGrpSpPr/>
          <p:nvPr/>
        </p:nvGrpSpPr>
        <p:grpSpPr>
          <a:xfrm rot="5400000">
            <a:off x="7823222" y="3811752"/>
            <a:ext cx="2009551" cy="401195"/>
            <a:chOff x="3987172" y="4163502"/>
            <a:chExt cx="2009551" cy="401195"/>
          </a:xfrm>
        </p:grpSpPr>
        <p:sp>
          <p:nvSpPr>
            <p:cNvPr id="113" name="Google Shape;113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1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35" name="Google Shape;535;p21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536" name="Google Shape;536;p2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" name="Google Shape;568;p21"/>
          <p:cNvSpPr/>
          <p:nvPr/>
        </p:nvSpPr>
        <p:spPr>
          <a:xfrm rot="-5400000">
            <a:off x="4239150" y="1848975"/>
            <a:ext cx="4233300" cy="297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2"/>
          <p:cNvSpPr txBox="1"/>
          <p:nvPr>
            <p:ph idx="1" type="subTitle"/>
          </p:nvPr>
        </p:nvSpPr>
        <p:spPr>
          <a:xfrm>
            <a:off x="3686475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22"/>
          <p:cNvSpPr txBox="1"/>
          <p:nvPr>
            <p:ph idx="2" type="subTitle"/>
          </p:nvPr>
        </p:nvSpPr>
        <p:spPr>
          <a:xfrm>
            <a:off x="3329175" y="2270575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2"/>
          <p:cNvSpPr txBox="1"/>
          <p:nvPr>
            <p:ph idx="3" type="subTitle"/>
          </p:nvPr>
        </p:nvSpPr>
        <p:spPr>
          <a:xfrm>
            <a:off x="6301200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22"/>
          <p:cNvSpPr txBox="1"/>
          <p:nvPr>
            <p:ph idx="4" type="subTitle"/>
          </p:nvPr>
        </p:nvSpPr>
        <p:spPr>
          <a:xfrm>
            <a:off x="5943900" y="2270575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22"/>
          <p:cNvSpPr txBox="1"/>
          <p:nvPr>
            <p:ph idx="5" type="subTitle"/>
          </p:nvPr>
        </p:nvSpPr>
        <p:spPr>
          <a:xfrm>
            <a:off x="1077300" y="1931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22"/>
          <p:cNvSpPr txBox="1"/>
          <p:nvPr>
            <p:ph idx="6" type="subTitle"/>
          </p:nvPr>
        </p:nvSpPr>
        <p:spPr>
          <a:xfrm>
            <a:off x="720000" y="227065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22"/>
          <p:cNvSpPr txBox="1"/>
          <p:nvPr>
            <p:ph idx="7" type="subTitle"/>
          </p:nvPr>
        </p:nvSpPr>
        <p:spPr>
          <a:xfrm>
            <a:off x="3686475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22"/>
          <p:cNvSpPr txBox="1"/>
          <p:nvPr>
            <p:ph idx="8" type="subTitle"/>
          </p:nvPr>
        </p:nvSpPr>
        <p:spPr>
          <a:xfrm>
            <a:off x="3329175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22"/>
          <p:cNvSpPr txBox="1"/>
          <p:nvPr>
            <p:ph idx="9" type="subTitle"/>
          </p:nvPr>
        </p:nvSpPr>
        <p:spPr>
          <a:xfrm>
            <a:off x="6301200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22"/>
          <p:cNvSpPr txBox="1"/>
          <p:nvPr>
            <p:ph idx="13" type="subTitle"/>
          </p:nvPr>
        </p:nvSpPr>
        <p:spPr>
          <a:xfrm>
            <a:off x="5943900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22"/>
          <p:cNvSpPr txBox="1"/>
          <p:nvPr>
            <p:ph idx="14" type="subTitle"/>
          </p:nvPr>
        </p:nvSpPr>
        <p:spPr>
          <a:xfrm>
            <a:off x="1077300" y="352932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22"/>
          <p:cNvSpPr txBox="1"/>
          <p:nvPr>
            <p:ph idx="15" type="subTitle"/>
          </p:nvPr>
        </p:nvSpPr>
        <p:spPr>
          <a:xfrm>
            <a:off x="720000" y="3872700"/>
            <a:ext cx="24801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22"/>
          <p:cNvSpPr txBox="1"/>
          <p:nvPr>
            <p:ph type="title"/>
          </p:nvPr>
        </p:nvSpPr>
        <p:spPr>
          <a:xfrm>
            <a:off x="720000" y="570550"/>
            <a:ext cx="3034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3" name="Google Shape;583;p22"/>
          <p:cNvSpPr/>
          <p:nvPr/>
        </p:nvSpPr>
        <p:spPr>
          <a:xfrm rot="5400000">
            <a:off x="-4109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2"/>
          <p:cNvSpPr/>
          <p:nvPr/>
        </p:nvSpPr>
        <p:spPr>
          <a:xfrm rot="8100000">
            <a:off x="252116" y="2843860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 rot="8100000">
            <a:off x="252116" y="313596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2"/>
          <p:cNvSpPr/>
          <p:nvPr/>
        </p:nvSpPr>
        <p:spPr>
          <a:xfrm rot="-5400000">
            <a:off x="7978737" y="675604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2"/>
          <p:cNvSpPr/>
          <p:nvPr/>
        </p:nvSpPr>
        <p:spPr>
          <a:xfrm rot="-2700000">
            <a:off x="8641916" y="2069373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2"/>
          <p:cNvSpPr/>
          <p:nvPr/>
        </p:nvSpPr>
        <p:spPr>
          <a:xfrm rot="-2700000">
            <a:off x="8641916" y="177726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3"/>
          <p:cNvSpPr/>
          <p:nvPr/>
        </p:nvSpPr>
        <p:spPr>
          <a:xfrm>
            <a:off x="445375" y="-110100"/>
            <a:ext cx="3935700" cy="453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3"/>
          <p:cNvSpPr txBox="1"/>
          <p:nvPr>
            <p:ph type="title"/>
          </p:nvPr>
        </p:nvSpPr>
        <p:spPr>
          <a:xfrm>
            <a:off x="894975" y="823125"/>
            <a:ext cx="2659500" cy="6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2" name="Google Shape;592;p23"/>
          <p:cNvSpPr txBox="1"/>
          <p:nvPr/>
        </p:nvSpPr>
        <p:spPr>
          <a:xfrm>
            <a:off x="901075" y="3058475"/>
            <a:ext cx="33510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23"/>
          <p:cNvSpPr txBox="1"/>
          <p:nvPr>
            <p:ph idx="1" type="subTitle"/>
          </p:nvPr>
        </p:nvSpPr>
        <p:spPr>
          <a:xfrm>
            <a:off x="901075" y="3678775"/>
            <a:ext cx="30243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23"/>
          <p:cNvSpPr txBox="1"/>
          <p:nvPr>
            <p:ph idx="2" type="subTitle"/>
          </p:nvPr>
        </p:nvSpPr>
        <p:spPr>
          <a:xfrm>
            <a:off x="901075" y="1444825"/>
            <a:ext cx="33954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23"/>
          <p:cNvSpPr/>
          <p:nvPr/>
        </p:nvSpPr>
        <p:spPr>
          <a:xfrm>
            <a:off x="7581005" y="272500"/>
            <a:ext cx="1563000" cy="2118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3"/>
          <p:cNvSpPr/>
          <p:nvPr/>
        </p:nvSpPr>
        <p:spPr>
          <a:xfrm rot="2700000">
            <a:off x="6837897" y="26007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3"/>
          <p:cNvSpPr/>
          <p:nvPr/>
        </p:nvSpPr>
        <p:spPr>
          <a:xfrm rot="2700000">
            <a:off x="7130006" y="26007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4"/>
          <p:cNvSpPr txBox="1"/>
          <p:nvPr>
            <p:ph type="title"/>
          </p:nvPr>
        </p:nvSpPr>
        <p:spPr>
          <a:xfrm>
            <a:off x="720000" y="570550"/>
            <a:ext cx="46926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2">
  <p:cSld name="CUSTOM_6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5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 txBox="1"/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3" name="Google Shape;603;p25"/>
          <p:cNvSpPr txBox="1"/>
          <p:nvPr>
            <p:ph idx="1" type="body"/>
          </p:nvPr>
        </p:nvSpPr>
        <p:spPr>
          <a:xfrm>
            <a:off x="1819200" y="2422100"/>
            <a:ext cx="55365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4" name="Google Shape;604;p25"/>
          <p:cNvSpPr txBox="1"/>
          <p:nvPr>
            <p:ph idx="2" type="subTitle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05" name="Google Shape;605;p25"/>
          <p:cNvSpPr/>
          <p:nvPr/>
        </p:nvSpPr>
        <p:spPr>
          <a:xfrm>
            <a:off x="7954375" y="-224475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-361400" y="4161625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3">
  <p:cSld name="CUSTOM_6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6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6"/>
          <p:cNvSpPr txBox="1"/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1" type="body"/>
          </p:nvPr>
        </p:nvSpPr>
        <p:spPr>
          <a:xfrm>
            <a:off x="1819200" y="2422100"/>
            <a:ext cx="57042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4" name="Google Shape;614;p26"/>
          <p:cNvSpPr txBox="1"/>
          <p:nvPr>
            <p:ph idx="2" type="subTitle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15" name="Google Shape;615;p26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6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6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6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6"/>
          <p:cNvSpPr/>
          <p:nvPr/>
        </p:nvSpPr>
        <p:spPr>
          <a:xfrm>
            <a:off x="-327625" y="3971150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7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7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7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7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7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7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27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628" name="Google Shape;628;p27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4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8"/>
          <p:cNvSpPr/>
          <p:nvPr/>
        </p:nvSpPr>
        <p:spPr>
          <a:xfrm>
            <a:off x="7943750" y="3658401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8"/>
          <p:cNvSpPr/>
          <p:nvPr/>
        </p:nvSpPr>
        <p:spPr>
          <a:xfrm rot="2700000">
            <a:off x="7250217" y="364597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8"/>
          <p:cNvSpPr/>
          <p:nvPr/>
        </p:nvSpPr>
        <p:spPr>
          <a:xfrm rot="2700000">
            <a:off x="7542326" y="3645979"/>
            <a:ext cx="236739" cy="236739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28"/>
          <p:cNvGrpSpPr/>
          <p:nvPr/>
        </p:nvGrpSpPr>
        <p:grpSpPr>
          <a:xfrm rot="10800000">
            <a:off x="2480625" y="283675"/>
            <a:ext cx="4182751" cy="402045"/>
            <a:chOff x="-79178" y="4632327"/>
            <a:chExt cx="4182751" cy="402045"/>
          </a:xfrm>
        </p:grpSpPr>
        <p:sp>
          <p:nvSpPr>
            <p:cNvPr id="665" name="Google Shape;665;p2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" name="Google Shape;697;p28"/>
          <p:cNvSpPr/>
          <p:nvPr/>
        </p:nvSpPr>
        <p:spPr>
          <a:xfrm rot="10800000">
            <a:off x="-9" y="3556898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572700" y="1211475"/>
            <a:ext cx="7998600" cy="407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4"/>
          <p:cNvSpPr txBox="1"/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" name="Google Shape;132;p4"/>
          <p:cNvSpPr txBox="1"/>
          <p:nvPr>
            <p:ph idx="1" type="body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Oswald"/>
              <a:buAutoNum type="arabicPeriod"/>
              <a:defRPr sz="12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133" name="Google Shape;133;p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/>
          <p:nvPr/>
        </p:nvSpPr>
        <p:spPr>
          <a:xfrm>
            <a:off x="2893525" y="3180300"/>
            <a:ext cx="4361100" cy="130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2885975" y="1497450"/>
            <a:ext cx="4361100" cy="130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 txBox="1"/>
          <p:nvPr>
            <p:ph idx="1" type="subTitle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idx="2" type="subTitle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hasCustomPrompt="1" type="title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5"/>
          <p:cNvSpPr txBox="1"/>
          <p:nvPr>
            <p:ph idx="3" type="subTitle"/>
          </p:nvPr>
        </p:nvSpPr>
        <p:spPr>
          <a:xfrm>
            <a:off x="3007475" y="32628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0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5"/>
          <p:cNvSpPr txBox="1"/>
          <p:nvPr>
            <p:ph idx="4" type="subTitle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hasCustomPrompt="1" idx="5" type="title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5"/>
          <p:cNvSpPr txBox="1"/>
          <p:nvPr>
            <p:ph idx="6" type="title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-228450" y="3778375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 txBox="1"/>
          <p:nvPr>
            <p:ph type="title"/>
          </p:nvPr>
        </p:nvSpPr>
        <p:spPr>
          <a:xfrm>
            <a:off x="720000" y="570550"/>
            <a:ext cx="4840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3" name="Google Shape;153;p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6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157" name="Google Shape;157;p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-141700" y="1154800"/>
            <a:ext cx="5186100" cy="28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7"/>
          <p:cNvSpPr txBox="1"/>
          <p:nvPr>
            <p:ph type="title"/>
          </p:nvPr>
        </p:nvSpPr>
        <p:spPr>
          <a:xfrm>
            <a:off x="720000" y="1890725"/>
            <a:ext cx="41691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2" name="Google Shape;192;p7"/>
          <p:cNvSpPr txBox="1"/>
          <p:nvPr>
            <p:ph idx="1" type="subTitle"/>
          </p:nvPr>
        </p:nvSpPr>
        <p:spPr>
          <a:xfrm>
            <a:off x="720000" y="2424725"/>
            <a:ext cx="4169100" cy="10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7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7"/>
          <p:cNvSpPr/>
          <p:nvPr/>
        </p:nvSpPr>
        <p:spPr>
          <a:xfrm>
            <a:off x="-170050" y="-530400"/>
            <a:ext cx="1250400" cy="1250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7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/>
          <p:nvPr/>
        </p:nvSpPr>
        <p:spPr>
          <a:xfrm>
            <a:off x="1246900" y="-286175"/>
            <a:ext cx="6627000" cy="396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"/>
          <p:cNvSpPr txBox="1"/>
          <p:nvPr>
            <p:ph type="title"/>
          </p:nvPr>
        </p:nvSpPr>
        <p:spPr>
          <a:xfrm>
            <a:off x="3134400" y="2966250"/>
            <a:ext cx="28752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0" name="Google Shape;200;p8"/>
          <p:cNvSpPr txBox="1"/>
          <p:nvPr>
            <p:ph idx="1" type="subTitle"/>
          </p:nvPr>
        </p:nvSpPr>
        <p:spPr>
          <a:xfrm>
            <a:off x="1231050" y="1704750"/>
            <a:ext cx="66819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201" name="Google Shape;201;p8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8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208" name="Google Shape;208;p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/>
          <p:nvPr>
            <p:ph type="title"/>
          </p:nvPr>
        </p:nvSpPr>
        <p:spPr>
          <a:xfrm>
            <a:off x="1103700" y="1918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9"/>
          <p:cNvSpPr txBox="1"/>
          <p:nvPr>
            <p:ph idx="1" type="subTitle"/>
          </p:nvPr>
        </p:nvSpPr>
        <p:spPr>
          <a:xfrm>
            <a:off x="1103700" y="3488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9"/>
          <p:cNvSpPr/>
          <p:nvPr/>
        </p:nvSpPr>
        <p:spPr>
          <a:xfrm>
            <a:off x="7313150" y="53235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"/>
          <p:cNvSpPr/>
          <p:nvPr/>
        </p:nvSpPr>
        <p:spPr>
          <a:xfrm rot="2700000">
            <a:off x="6783666" y="5177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 rot="10800000">
            <a:off x="8067904" y="4108975"/>
            <a:ext cx="1250400" cy="1250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"/>
          <p:cNvSpPr/>
          <p:nvPr/>
        </p:nvSpPr>
        <p:spPr>
          <a:xfrm rot="2700000">
            <a:off x="6440704" y="517754"/>
            <a:ext cx="277893" cy="277893"/>
          </a:xfrm>
          <a:prstGeom prst="plus">
            <a:avLst>
              <a:gd fmla="val 355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" name="Google Shape;247;p9"/>
          <p:cNvGrpSpPr/>
          <p:nvPr/>
        </p:nvGrpSpPr>
        <p:grpSpPr>
          <a:xfrm rot="-5400000">
            <a:off x="-1708778" y="2370727"/>
            <a:ext cx="4182751" cy="402045"/>
            <a:chOff x="-79178" y="4632327"/>
            <a:chExt cx="4182751" cy="402045"/>
          </a:xfrm>
        </p:grpSpPr>
        <p:sp>
          <p:nvSpPr>
            <p:cNvPr id="248" name="Google Shape;248;p9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0"/>
          <p:cNvSpPr txBox="1"/>
          <p:nvPr>
            <p:ph type="title"/>
          </p:nvPr>
        </p:nvSpPr>
        <p:spPr>
          <a:xfrm>
            <a:off x="4602750" y="578300"/>
            <a:ext cx="33324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b="0">
                <a:solidFill>
                  <a:schemeClr val="accen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82" name="Google Shape;282;p10"/>
          <p:cNvSpPr/>
          <p:nvPr/>
        </p:nvSpPr>
        <p:spPr>
          <a:xfrm rot="10800000">
            <a:off x="-9" y="4209122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0"/>
          <p:cNvSpPr/>
          <p:nvPr/>
        </p:nvSpPr>
        <p:spPr>
          <a:xfrm rot="-8100000">
            <a:off x="2019785" y="419660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0"/>
          <p:cNvSpPr/>
          <p:nvPr/>
        </p:nvSpPr>
        <p:spPr>
          <a:xfrm rot="-8100000">
            <a:off x="1727676" y="4196604"/>
            <a:ext cx="236739" cy="236739"/>
          </a:xfrm>
          <a:prstGeom prst="plus">
            <a:avLst>
              <a:gd fmla="val 3557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"/>
          <p:cNvSpPr/>
          <p:nvPr/>
        </p:nvSpPr>
        <p:spPr>
          <a:xfrm>
            <a:off x="-446075" y="-247625"/>
            <a:ext cx="1466700" cy="146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10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287" name="Google Shape;287;p10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0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0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0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0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0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0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0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0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0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0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0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0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0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0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0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0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70550"/>
            <a:ext cx="77040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b="1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christinaphamn.github.io/MISSO_Case-Competition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9"/>
          <p:cNvSpPr txBox="1"/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MISSO Case Competition</a:t>
            </a:r>
            <a:endParaRPr/>
          </a:p>
        </p:txBody>
      </p:sp>
      <p:sp>
        <p:nvSpPr>
          <p:cNvPr id="703" name="Google Shape;703;p29"/>
          <p:cNvSpPr txBox="1"/>
          <p:nvPr>
            <p:ph idx="1" type="subTitle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Group 20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Christina Pham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9"/>
          <p:cNvSpPr/>
          <p:nvPr/>
        </p:nvSpPr>
        <p:spPr>
          <a:xfrm>
            <a:off x="4384350" y="1023300"/>
            <a:ext cx="5149500" cy="412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39"/>
          <p:cNvSpPr txBox="1"/>
          <p:nvPr>
            <p:ph idx="4294967295" type="subTitle"/>
          </p:nvPr>
        </p:nvSpPr>
        <p:spPr>
          <a:xfrm>
            <a:off x="5905501" y="1455050"/>
            <a:ext cx="25767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Order Product Breakdown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4" name="Google Shape;804;p39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805" name="Google Shape;805;p39"/>
          <p:cNvSpPr/>
          <p:nvPr/>
        </p:nvSpPr>
        <p:spPr>
          <a:xfrm>
            <a:off x="8634675" y="1573550"/>
            <a:ext cx="211800" cy="21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6" name="Google Shape;8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50" y="1340750"/>
            <a:ext cx="6343399" cy="3259825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07" name="Google Shape;807;p39"/>
          <p:cNvSpPr txBox="1"/>
          <p:nvPr>
            <p:ph idx="4294967295" type="subTitle"/>
          </p:nvPr>
        </p:nvSpPr>
        <p:spPr>
          <a:xfrm>
            <a:off x="5905501" y="2312300"/>
            <a:ext cx="25767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Return Rate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8" name="Google Shape;808;p39"/>
          <p:cNvSpPr/>
          <p:nvPr/>
        </p:nvSpPr>
        <p:spPr>
          <a:xfrm>
            <a:off x="8634675" y="2430800"/>
            <a:ext cx="211800" cy="21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9"/>
          <p:cNvSpPr txBox="1"/>
          <p:nvPr>
            <p:ph idx="4294967295" type="subTitle"/>
          </p:nvPr>
        </p:nvSpPr>
        <p:spPr>
          <a:xfrm>
            <a:off x="5905501" y="3169550"/>
            <a:ext cx="25767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New Customer Acquisition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0" name="Google Shape;810;p39"/>
          <p:cNvSpPr/>
          <p:nvPr/>
        </p:nvSpPr>
        <p:spPr>
          <a:xfrm>
            <a:off x="8634675" y="3288050"/>
            <a:ext cx="211800" cy="21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9"/>
          <p:cNvSpPr txBox="1"/>
          <p:nvPr>
            <p:ph idx="4294967295" type="subTitle"/>
          </p:nvPr>
        </p:nvSpPr>
        <p:spPr>
          <a:xfrm>
            <a:off x="5905501" y="4026800"/>
            <a:ext cx="25767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Sales Order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2" name="Google Shape;812;p39"/>
          <p:cNvSpPr/>
          <p:nvPr/>
        </p:nvSpPr>
        <p:spPr>
          <a:xfrm>
            <a:off x="8634675" y="4145300"/>
            <a:ext cx="211800" cy="21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40"/>
          <p:cNvSpPr/>
          <p:nvPr/>
        </p:nvSpPr>
        <p:spPr>
          <a:xfrm>
            <a:off x="3336600" y="1623325"/>
            <a:ext cx="5149500" cy="358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0"/>
          <p:cNvSpPr/>
          <p:nvPr/>
        </p:nvSpPr>
        <p:spPr>
          <a:xfrm>
            <a:off x="720000" y="1560275"/>
            <a:ext cx="2470800" cy="164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40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820" name="Google Shape;820;p40"/>
          <p:cNvSpPr txBox="1"/>
          <p:nvPr>
            <p:ph idx="5" type="subTitle"/>
          </p:nvPr>
        </p:nvSpPr>
        <p:spPr>
          <a:xfrm>
            <a:off x="927900" y="2407275"/>
            <a:ext cx="20643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Product Mix</a:t>
            </a:r>
            <a:endParaRPr/>
          </a:p>
        </p:txBody>
      </p:sp>
      <p:sp>
        <p:nvSpPr>
          <p:cNvPr id="821" name="Google Shape;821;p40"/>
          <p:cNvSpPr txBox="1"/>
          <p:nvPr>
            <p:ph idx="6" type="subTitle"/>
          </p:nvPr>
        </p:nvSpPr>
        <p:spPr>
          <a:xfrm>
            <a:off x="715350" y="3397500"/>
            <a:ext cx="23268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Increase promotions of non-footwear products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Provide sample or free gift of non-footwear to purchases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Execute customer research</a:t>
            </a:r>
            <a:endParaRPr sz="1100"/>
          </a:p>
        </p:txBody>
      </p:sp>
      <p:grpSp>
        <p:nvGrpSpPr>
          <p:cNvPr id="822" name="Google Shape;822;p40"/>
          <p:cNvGrpSpPr/>
          <p:nvPr/>
        </p:nvGrpSpPr>
        <p:grpSpPr>
          <a:xfrm>
            <a:off x="1750124" y="1945910"/>
            <a:ext cx="419852" cy="418246"/>
            <a:chOff x="898875" y="4399275"/>
            <a:chExt cx="483700" cy="481850"/>
          </a:xfrm>
        </p:grpSpPr>
        <p:sp>
          <p:nvSpPr>
            <p:cNvPr id="823" name="Google Shape;823;p40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6" name="Google Shape;826;p40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1"/>
          <p:cNvSpPr txBox="1"/>
          <p:nvPr>
            <p:ph type="title"/>
          </p:nvPr>
        </p:nvSpPr>
        <p:spPr>
          <a:xfrm>
            <a:off x="720000" y="570550"/>
            <a:ext cx="7093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Product Breakdown</a:t>
            </a:r>
            <a:endParaRPr/>
          </a:p>
        </p:txBody>
      </p:sp>
      <p:sp>
        <p:nvSpPr>
          <p:cNvPr id="836" name="Google Shape;836;p41"/>
          <p:cNvSpPr/>
          <p:nvPr/>
        </p:nvSpPr>
        <p:spPr>
          <a:xfrm>
            <a:off x="5523144" y="1466625"/>
            <a:ext cx="1660800" cy="1660800"/>
          </a:xfrm>
          <a:prstGeom prst="ellipse">
            <a:avLst/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88%</a:t>
            </a:r>
            <a:endParaRPr b="1" sz="3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7" name="Google Shape;837;p41"/>
          <p:cNvSpPr/>
          <p:nvPr/>
        </p:nvSpPr>
        <p:spPr>
          <a:xfrm rot="-5400000">
            <a:off x="5522858" y="1466787"/>
            <a:ext cx="1660800" cy="1660800"/>
          </a:xfrm>
          <a:prstGeom prst="blockArc">
            <a:avLst>
              <a:gd fmla="val 2089701" name="adj1"/>
              <a:gd fmla="val 21475524" name="adj2"/>
              <a:gd fmla="val 16242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41"/>
          <p:cNvSpPr/>
          <p:nvPr/>
        </p:nvSpPr>
        <p:spPr>
          <a:xfrm>
            <a:off x="1960336" y="1466550"/>
            <a:ext cx="1660800" cy="1660800"/>
          </a:xfrm>
          <a:prstGeom prst="ellipse">
            <a:avLst/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80%</a:t>
            </a:r>
            <a:endParaRPr b="1" sz="30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9" name="Google Shape;839;p41"/>
          <p:cNvSpPr/>
          <p:nvPr/>
        </p:nvSpPr>
        <p:spPr>
          <a:xfrm rot="-5400000">
            <a:off x="1960050" y="1466712"/>
            <a:ext cx="1660800" cy="1660800"/>
          </a:xfrm>
          <a:prstGeom prst="blockArc">
            <a:avLst>
              <a:gd fmla="val 3641515" name="adj1"/>
              <a:gd fmla="val 21475524" name="adj2"/>
              <a:gd fmla="val 16242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41"/>
          <p:cNvSpPr txBox="1"/>
          <p:nvPr/>
        </p:nvSpPr>
        <p:spPr>
          <a:xfrm>
            <a:off x="1566200" y="3716100"/>
            <a:ext cx="24492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Footwear Items Ordered</a:t>
            </a:r>
            <a:endParaRPr b="1" sz="20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1" name="Google Shape;841;p41"/>
          <p:cNvSpPr txBox="1"/>
          <p:nvPr/>
        </p:nvSpPr>
        <p:spPr>
          <a:xfrm>
            <a:off x="5328250" y="3716100"/>
            <a:ext cx="20505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Footwear Gross Sales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2"/>
          <p:cNvSpPr/>
          <p:nvPr/>
        </p:nvSpPr>
        <p:spPr>
          <a:xfrm>
            <a:off x="3336600" y="1560275"/>
            <a:ext cx="2470800" cy="164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42"/>
          <p:cNvSpPr/>
          <p:nvPr/>
        </p:nvSpPr>
        <p:spPr>
          <a:xfrm>
            <a:off x="5953200" y="1560275"/>
            <a:ext cx="2470800" cy="164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2"/>
          <p:cNvSpPr/>
          <p:nvPr/>
        </p:nvSpPr>
        <p:spPr>
          <a:xfrm>
            <a:off x="720000" y="1560275"/>
            <a:ext cx="2470800" cy="164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42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850" name="Google Shape;850;p42"/>
          <p:cNvSpPr txBox="1"/>
          <p:nvPr>
            <p:ph idx="1" type="subTitle"/>
          </p:nvPr>
        </p:nvSpPr>
        <p:spPr>
          <a:xfrm>
            <a:off x="3686475" y="23883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Return Rate</a:t>
            </a:r>
            <a:endParaRPr/>
          </a:p>
        </p:txBody>
      </p:sp>
      <p:sp>
        <p:nvSpPr>
          <p:cNvPr id="851" name="Google Shape;851;p42"/>
          <p:cNvSpPr txBox="1"/>
          <p:nvPr>
            <p:ph idx="2" type="subTitle"/>
          </p:nvPr>
        </p:nvSpPr>
        <p:spPr>
          <a:xfrm>
            <a:off x="3329775" y="3416100"/>
            <a:ext cx="24708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Provide a high level of information for items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Encourage customer reviews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Provide after-sale customer service</a:t>
            </a:r>
            <a:endParaRPr sz="1100"/>
          </a:p>
        </p:txBody>
      </p:sp>
      <p:sp>
        <p:nvSpPr>
          <p:cNvPr id="852" name="Google Shape;852;p42"/>
          <p:cNvSpPr txBox="1"/>
          <p:nvPr>
            <p:ph idx="3" type="subTitle"/>
          </p:nvPr>
        </p:nvSpPr>
        <p:spPr>
          <a:xfrm>
            <a:off x="6301200" y="2388375"/>
            <a:ext cx="17655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Customer Retention</a:t>
            </a:r>
            <a:endParaRPr/>
          </a:p>
        </p:txBody>
      </p:sp>
      <p:sp>
        <p:nvSpPr>
          <p:cNvPr id="853" name="Google Shape;853;p42"/>
          <p:cNvSpPr txBox="1"/>
          <p:nvPr>
            <p:ph idx="4" type="subTitle"/>
          </p:nvPr>
        </p:nvSpPr>
        <p:spPr>
          <a:xfrm>
            <a:off x="5944400" y="3416100"/>
            <a:ext cx="24708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Create customer interactions and engagements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Increase personalization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Incentivize return purchases</a:t>
            </a:r>
            <a:endParaRPr sz="1100"/>
          </a:p>
        </p:txBody>
      </p:sp>
      <p:sp>
        <p:nvSpPr>
          <p:cNvPr id="854" name="Google Shape;854;p42"/>
          <p:cNvSpPr txBox="1"/>
          <p:nvPr>
            <p:ph idx="5" type="subTitle"/>
          </p:nvPr>
        </p:nvSpPr>
        <p:spPr>
          <a:xfrm>
            <a:off x="927900" y="2407275"/>
            <a:ext cx="20643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Product Mix</a:t>
            </a:r>
            <a:endParaRPr/>
          </a:p>
        </p:txBody>
      </p:sp>
      <p:sp>
        <p:nvSpPr>
          <p:cNvPr id="855" name="Google Shape;855;p42"/>
          <p:cNvSpPr txBox="1"/>
          <p:nvPr>
            <p:ph idx="6" type="subTitle"/>
          </p:nvPr>
        </p:nvSpPr>
        <p:spPr>
          <a:xfrm>
            <a:off x="715350" y="3397500"/>
            <a:ext cx="23268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Increase promotions of non-footwear products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Provide sample or free gift of non-footwear to purchases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Execute customer research</a:t>
            </a:r>
            <a:endParaRPr sz="1100"/>
          </a:p>
        </p:txBody>
      </p:sp>
      <p:grpSp>
        <p:nvGrpSpPr>
          <p:cNvPr id="856" name="Google Shape;856;p42"/>
          <p:cNvGrpSpPr/>
          <p:nvPr/>
        </p:nvGrpSpPr>
        <p:grpSpPr>
          <a:xfrm>
            <a:off x="6928173" y="1894264"/>
            <a:ext cx="511554" cy="389554"/>
            <a:chOff x="3271200" y="3863875"/>
            <a:chExt cx="481825" cy="366950"/>
          </a:xfrm>
        </p:grpSpPr>
        <p:sp>
          <p:nvSpPr>
            <p:cNvPr id="857" name="Google Shape;857;p42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59" name="Google Shape;859;p42"/>
          <p:cNvGrpSpPr/>
          <p:nvPr/>
        </p:nvGrpSpPr>
        <p:grpSpPr>
          <a:xfrm>
            <a:off x="1750124" y="1945910"/>
            <a:ext cx="419852" cy="418246"/>
            <a:chOff x="898875" y="4399275"/>
            <a:chExt cx="483700" cy="481850"/>
          </a:xfrm>
        </p:grpSpPr>
        <p:sp>
          <p:nvSpPr>
            <p:cNvPr id="860" name="Google Shape;860;p42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68" name="Google Shape;868;p42"/>
          <p:cNvGrpSpPr/>
          <p:nvPr/>
        </p:nvGrpSpPr>
        <p:grpSpPr>
          <a:xfrm>
            <a:off x="4360113" y="1927014"/>
            <a:ext cx="418224" cy="418224"/>
            <a:chOff x="899850" y="4992125"/>
            <a:chExt cx="481825" cy="481825"/>
          </a:xfrm>
        </p:grpSpPr>
        <p:sp>
          <p:nvSpPr>
            <p:cNvPr id="869" name="Google Shape;869;p42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1" name="Google Shape;871;p42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3"/>
          <p:cNvSpPr txBox="1"/>
          <p:nvPr>
            <p:ph type="title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200"/>
              <a:t>DEMO</a:t>
            </a:r>
            <a:endParaRPr sz="11200"/>
          </a:p>
        </p:txBody>
      </p:sp>
      <p:sp>
        <p:nvSpPr>
          <p:cNvPr id="877" name="Google Shape;877;p43"/>
          <p:cNvSpPr txBox="1"/>
          <p:nvPr>
            <p:ph idx="1" type="body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Report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2" name="Google Shape;8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45"/>
          <p:cNvSpPr txBox="1"/>
          <p:nvPr>
            <p:ph idx="4294967295"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Proposals</a:t>
            </a:r>
            <a:endParaRPr/>
          </a:p>
        </p:txBody>
      </p:sp>
      <p:pic>
        <p:nvPicPr>
          <p:cNvPr id="888" name="Google Shape;8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575" y="0"/>
            <a:ext cx="2338874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5450" y="1"/>
            <a:ext cx="22137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45"/>
          <p:cNvSpPr txBox="1"/>
          <p:nvPr>
            <p:ph idx="4294967295" type="title"/>
          </p:nvPr>
        </p:nvSpPr>
        <p:spPr>
          <a:xfrm>
            <a:off x="2407725" y="2299775"/>
            <a:ext cx="1061100" cy="5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1</a:t>
            </a:r>
            <a:endParaRPr sz="3200"/>
          </a:p>
        </p:txBody>
      </p:sp>
      <p:sp>
        <p:nvSpPr>
          <p:cNvPr id="891" name="Google Shape;891;p45"/>
          <p:cNvSpPr txBox="1"/>
          <p:nvPr>
            <p:ph idx="4294967295" type="title"/>
          </p:nvPr>
        </p:nvSpPr>
        <p:spPr>
          <a:xfrm>
            <a:off x="5722025" y="2299775"/>
            <a:ext cx="1061100" cy="5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2</a:t>
            </a:r>
            <a:endParaRPr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46"/>
          <p:cNvSpPr txBox="1"/>
          <p:nvPr>
            <p:ph type="title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200"/>
              <a:t>DEMO</a:t>
            </a:r>
            <a:endParaRPr sz="11200"/>
          </a:p>
        </p:txBody>
      </p:sp>
      <p:sp>
        <p:nvSpPr>
          <p:cNvPr id="897" name="Google Shape;897;p46"/>
          <p:cNvSpPr txBox="1"/>
          <p:nvPr>
            <p:ph idx="1" type="body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EMAJJ </a:t>
            </a:r>
            <a:r>
              <a:rPr lang="en"/>
              <a:t>Accounting</a:t>
            </a:r>
            <a:r>
              <a:rPr lang="en"/>
              <a:t> Wordpress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47"/>
          <p:cNvSpPr txBox="1"/>
          <p:nvPr>
            <p:ph type="title"/>
          </p:nvPr>
        </p:nvSpPr>
        <p:spPr>
          <a:xfrm>
            <a:off x="720000" y="570550"/>
            <a:ext cx="4840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903" name="Google Shape;903;p47"/>
          <p:cNvGrpSpPr/>
          <p:nvPr/>
        </p:nvGrpSpPr>
        <p:grpSpPr>
          <a:xfrm>
            <a:off x="3057173" y="1857913"/>
            <a:ext cx="3029900" cy="2176725"/>
            <a:chOff x="3057173" y="1692013"/>
            <a:chExt cx="3029900" cy="2176725"/>
          </a:xfrm>
        </p:grpSpPr>
        <p:sp>
          <p:nvSpPr>
            <p:cNvPr id="904" name="Google Shape;904;p47"/>
            <p:cNvSpPr/>
            <p:nvPr/>
          </p:nvSpPr>
          <p:spPr>
            <a:xfrm>
              <a:off x="5660473" y="2146525"/>
              <a:ext cx="4266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5660473" y="3327850"/>
              <a:ext cx="4266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3057173" y="2146525"/>
              <a:ext cx="4266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3057173" y="3327850"/>
              <a:ext cx="4266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4233663" y="2146513"/>
              <a:ext cx="6570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4233663" y="3327838"/>
              <a:ext cx="6570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 rot="5400000">
              <a:off x="4834250" y="2737175"/>
              <a:ext cx="6570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 rot="5400000">
              <a:off x="3652925" y="2737175"/>
              <a:ext cx="657000" cy="8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3483738" y="1692013"/>
              <a:ext cx="995400" cy="995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3483738" y="2873338"/>
              <a:ext cx="995400" cy="99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4665063" y="1692013"/>
              <a:ext cx="995400" cy="99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4665063" y="2873338"/>
              <a:ext cx="995400" cy="995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6" name="Google Shape;916;p47"/>
          <p:cNvSpPr/>
          <p:nvPr/>
        </p:nvSpPr>
        <p:spPr>
          <a:xfrm>
            <a:off x="3825138" y="2168363"/>
            <a:ext cx="312592" cy="36726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7" name="Google Shape;917;p47"/>
          <p:cNvGrpSpPr/>
          <p:nvPr/>
        </p:nvGrpSpPr>
        <p:grpSpPr>
          <a:xfrm>
            <a:off x="4979577" y="3357389"/>
            <a:ext cx="366364" cy="359075"/>
            <a:chOff x="-60988625" y="3740800"/>
            <a:chExt cx="316650" cy="310350"/>
          </a:xfrm>
        </p:grpSpPr>
        <p:sp>
          <p:nvSpPr>
            <p:cNvPr id="918" name="Google Shape;918;p47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47"/>
          <p:cNvGrpSpPr/>
          <p:nvPr/>
        </p:nvGrpSpPr>
        <p:grpSpPr>
          <a:xfrm>
            <a:off x="4978669" y="2168824"/>
            <a:ext cx="368186" cy="366364"/>
            <a:chOff x="-62151950" y="4111775"/>
            <a:chExt cx="318225" cy="316650"/>
          </a:xfrm>
        </p:grpSpPr>
        <p:sp>
          <p:nvSpPr>
            <p:cNvPr id="922" name="Google Shape;922;p47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47"/>
          <p:cNvGrpSpPr/>
          <p:nvPr/>
        </p:nvGrpSpPr>
        <p:grpSpPr>
          <a:xfrm>
            <a:off x="3768207" y="3327760"/>
            <a:ext cx="426462" cy="418363"/>
            <a:chOff x="-1183550" y="3586525"/>
            <a:chExt cx="296175" cy="290550"/>
          </a:xfrm>
        </p:grpSpPr>
        <p:sp>
          <p:nvSpPr>
            <p:cNvPr id="927" name="Google Shape;927;p47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" name="Google Shape;936;p47"/>
          <p:cNvSpPr txBox="1"/>
          <p:nvPr>
            <p:ph idx="4294967295" type="subTitle"/>
          </p:nvPr>
        </p:nvSpPr>
        <p:spPr>
          <a:xfrm>
            <a:off x="6372449" y="3307322"/>
            <a:ext cx="16230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M</a:t>
            </a: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anage Time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7" name="Google Shape;937;p47"/>
          <p:cNvSpPr txBox="1"/>
          <p:nvPr>
            <p:ph idx="4294967295" type="subTitle"/>
          </p:nvPr>
        </p:nvSpPr>
        <p:spPr>
          <a:xfrm>
            <a:off x="1167850" y="3307322"/>
            <a:ext cx="16230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Be creative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8" name="Google Shape;938;p47"/>
          <p:cNvSpPr txBox="1"/>
          <p:nvPr>
            <p:ph idx="4294967295" type="subTitle"/>
          </p:nvPr>
        </p:nvSpPr>
        <p:spPr>
          <a:xfrm>
            <a:off x="796150" y="2122375"/>
            <a:ext cx="19947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Learn new skills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9" name="Google Shape;939;p47"/>
          <p:cNvSpPr txBox="1"/>
          <p:nvPr>
            <p:ph idx="4294967295" type="subTitle"/>
          </p:nvPr>
        </p:nvSpPr>
        <p:spPr>
          <a:xfrm>
            <a:off x="6372449" y="2122375"/>
            <a:ext cx="16230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Analyze</a:t>
            </a: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 Data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0"/>
          <p:cNvSpPr txBox="1"/>
          <p:nvPr>
            <p:ph type="title"/>
          </p:nvPr>
        </p:nvSpPr>
        <p:spPr>
          <a:xfrm>
            <a:off x="720000" y="570550"/>
            <a:ext cx="35157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09" name="Google Shape;709;p30"/>
          <p:cNvSpPr txBox="1"/>
          <p:nvPr>
            <p:ph idx="1" type="subTitle"/>
          </p:nvPr>
        </p:nvSpPr>
        <p:spPr>
          <a:xfrm>
            <a:off x="2004475" y="19424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MISSO</a:t>
            </a:r>
            <a:endParaRPr/>
          </a:p>
        </p:txBody>
      </p:sp>
      <p:sp>
        <p:nvSpPr>
          <p:cNvPr id="710" name="Google Shape;710;p30"/>
          <p:cNvSpPr txBox="1"/>
          <p:nvPr>
            <p:ph idx="2" type="subTitle"/>
          </p:nvPr>
        </p:nvSpPr>
        <p:spPr>
          <a:xfrm>
            <a:off x="20044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E</a:t>
            </a:r>
            <a:r>
              <a:rPr lang="en"/>
              <a:t>scape Room</a:t>
            </a:r>
            <a:endParaRPr/>
          </a:p>
        </p:txBody>
      </p:sp>
      <p:sp>
        <p:nvSpPr>
          <p:cNvPr id="711" name="Google Shape;711;p30"/>
          <p:cNvSpPr txBox="1"/>
          <p:nvPr>
            <p:ph idx="3" type="title"/>
          </p:nvPr>
        </p:nvSpPr>
        <p:spPr>
          <a:xfrm>
            <a:off x="20044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2" name="Google Shape;712;p30"/>
          <p:cNvSpPr txBox="1"/>
          <p:nvPr>
            <p:ph idx="4" type="subTitle"/>
          </p:nvPr>
        </p:nvSpPr>
        <p:spPr>
          <a:xfrm>
            <a:off x="20044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 Black | Report</a:t>
            </a:r>
            <a:endParaRPr/>
          </a:p>
        </p:txBody>
      </p:sp>
      <p:sp>
        <p:nvSpPr>
          <p:cNvPr id="713" name="Google Shape;713;p30"/>
          <p:cNvSpPr txBox="1"/>
          <p:nvPr>
            <p:ph idx="5" type="subTitle"/>
          </p:nvPr>
        </p:nvSpPr>
        <p:spPr>
          <a:xfrm>
            <a:off x="20044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and Order Report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30"/>
          <p:cNvSpPr txBox="1"/>
          <p:nvPr>
            <p:ph idx="6" type="title"/>
          </p:nvPr>
        </p:nvSpPr>
        <p:spPr>
          <a:xfrm>
            <a:off x="20044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15" name="Google Shape;715;p30"/>
          <p:cNvSpPr txBox="1"/>
          <p:nvPr>
            <p:ph idx="7" type="subTitle"/>
          </p:nvPr>
        </p:nvSpPr>
        <p:spPr>
          <a:xfrm>
            <a:off x="4820775" y="1942450"/>
            <a:ext cx="26712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 Black</a:t>
            </a:r>
            <a:r>
              <a:rPr lang="en"/>
              <a:t> | Report</a:t>
            </a:r>
            <a:endParaRPr/>
          </a:p>
        </p:txBody>
      </p:sp>
      <p:sp>
        <p:nvSpPr>
          <p:cNvPr id="716" name="Google Shape;716;p30"/>
          <p:cNvSpPr txBox="1"/>
          <p:nvPr>
            <p:ph idx="8" type="subTitle"/>
          </p:nvPr>
        </p:nvSpPr>
        <p:spPr>
          <a:xfrm>
            <a:off x="4820775" y="22843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Shareholder Automation</a:t>
            </a:r>
            <a:endParaRPr/>
          </a:p>
        </p:txBody>
      </p:sp>
      <p:sp>
        <p:nvSpPr>
          <p:cNvPr id="717" name="Google Shape;717;p30"/>
          <p:cNvSpPr txBox="1"/>
          <p:nvPr>
            <p:ph idx="9" type="title"/>
          </p:nvPr>
        </p:nvSpPr>
        <p:spPr>
          <a:xfrm>
            <a:off x="4820775" y="15344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8" name="Google Shape;718;p30"/>
          <p:cNvSpPr txBox="1"/>
          <p:nvPr>
            <p:ph idx="13" type="subTitle"/>
          </p:nvPr>
        </p:nvSpPr>
        <p:spPr>
          <a:xfrm>
            <a:off x="4820775" y="3564650"/>
            <a:ext cx="2394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EMAJJ</a:t>
            </a:r>
            <a:endParaRPr/>
          </a:p>
        </p:txBody>
      </p:sp>
      <p:sp>
        <p:nvSpPr>
          <p:cNvPr id="719" name="Google Shape;719;p30"/>
          <p:cNvSpPr txBox="1"/>
          <p:nvPr>
            <p:ph idx="14" type="subTitle"/>
          </p:nvPr>
        </p:nvSpPr>
        <p:spPr>
          <a:xfrm>
            <a:off x="4820775" y="3906575"/>
            <a:ext cx="2480100" cy="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Design</a:t>
            </a:r>
            <a:endParaRPr/>
          </a:p>
        </p:txBody>
      </p:sp>
      <p:sp>
        <p:nvSpPr>
          <p:cNvPr id="720" name="Google Shape;720;p30"/>
          <p:cNvSpPr txBox="1"/>
          <p:nvPr>
            <p:ph idx="15" type="title"/>
          </p:nvPr>
        </p:nvSpPr>
        <p:spPr>
          <a:xfrm>
            <a:off x="4820775" y="3156625"/>
            <a:ext cx="7533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8"/>
          <p:cNvSpPr txBox="1"/>
          <p:nvPr>
            <p:ph type="title"/>
          </p:nvPr>
        </p:nvSpPr>
        <p:spPr>
          <a:xfrm>
            <a:off x="894975" y="823125"/>
            <a:ext cx="3024300" cy="6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945" name="Google Shape;945;p48"/>
          <p:cNvPicPr preferRelativeResize="0"/>
          <p:nvPr/>
        </p:nvPicPr>
        <p:blipFill rotWithShape="1">
          <a:blip r:embed="rId3">
            <a:alphaModFix/>
          </a:blip>
          <a:srcRect b="0" l="14994" r="15001" t="0"/>
          <a:stretch/>
        </p:blipFill>
        <p:spPr>
          <a:xfrm>
            <a:off x="4879725" y="720000"/>
            <a:ext cx="3889800" cy="370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6" name="Google Shape;946;p48"/>
          <p:cNvGrpSpPr/>
          <p:nvPr/>
        </p:nvGrpSpPr>
        <p:grpSpPr>
          <a:xfrm>
            <a:off x="-6" y="4633276"/>
            <a:ext cx="3482976" cy="334783"/>
            <a:chOff x="-79178" y="4632327"/>
            <a:chExt cx="4182751" cy="402045"/>
          </a:xfrm>
        </p:grpSpPr>
        <p:sp>
          <p:nvSpPr>
            <p:cNvPr id="947" name="Google Shape;947;p4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9" name="Google Shape;979;p48"/>
          <p:cNvSpPr txBox="1"/>
          <p:nvPr>
            <p:ph idx="2" type="subTitle"/>
          </p:nvPr>
        </p:nvSpPr>
        <p:spPr>
          <a:xfrm>
            <a:off x="901075" y="1444825"/>
            <a:ext cx="33954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Clr>
                <a:srgbClr val="282B2D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Do you have any questions?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" y="0"/>
            <a:ext cx="91439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2"/>
          <p:cNvSpPr txBox="1"/>
          <p:nvPr>
            <p:ph idx="4294967295" type="title"/>
          </p:nvPr>
        </p:nvSpPr>
        <p:spPr>
          <a:xfrm>
            <a:off x="1573350" y="1830600"/>
            <a:ext cx="61980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 u="sng">
                <a:solidFill>
                  <a:schemeClr val="hlink"/>
                </a:solidFill>
                <a:hlinkClick r:id="rId3"/>
              </a:rPr>
              <a:t>hristinaPhamN.github.io/MISSO_Case-Competition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33"/>
          <p:cNvSpPr txBox="1"/>
          <p:nvPr>
            <p:ph type="title"/>
          </p:nvPr>
        </p:nvSpPr>
        <p:spPr>
          <a:xfrm>
            <a:off x="720000" y="570550"/>
            <a:ext cx="48405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736" name="Google Shape;736;p33"/>
          <p:cNvGrpSpPr/>
          <p:nvPr/>
        </p:nvGrpSpPr>
        <p:grpSpPr>
          <a:xfrm>
            <a:off x="2186163" y="2583473"/>
            <a:ext cx="1588209" cy="552978"/>
            <a:chOff x="1072200" y="2826775"/>
            <a:chExt cx="1749900" cy="609275"/>
          </a:xfrm>
        </p:grpSpPr>
        <p:sp>
          <p:nvSpPr>
            <p:cNvPr id="737" name="Google Shape;737;p33"/>
            <p:cNvSpPr/>
            <p:nvPr/>
          </p:nvSpPr>
          <p:spPr>
            <a:xfrm>
              <a:off x="1072200" y="2826775"/>
              <a:ext cx="1749900" cy="17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1908150" y="2996875"/>
              <a:ext cx="78000" cy="382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1883400" y="3308550"/>
              <a:ext cx="127500" cy="1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33"/>
          <p:cNvGrpSpPr/>
          <p:nvPr/>
        </p:nvGrpSpPr>
        <p:grpSpPr>
          <a:xfrm>
            <a:off x="5362581" y="2583473"/>
            <a:ext cx="1588209" cy="552978"/>
            <a:chOff x="4572000" y="2826775"/>
            <a:chExt cx="1749900" cy="609275"/>
          </a:xfrm>
        </p:grpSpPr>
        <p:sp>
          <p:nvSpPr>
            <p:cNvPr id="741" name="Google Shape;741;p33"/>
            <p:cNvSpPr/>
            <p:nvPr/>
          </p:nvSpPr>
          <p:spPr>
            <a:xfrm>
              <a:off x="4572000" y="2826775"/>
              <a:ext cx="1749900" cy="17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407950" y="2996875"/>
              <a:ext cx="78000" cy="382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383200" y="3308550"/>
              <a:ext cx="127500" cy="1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33"/>
          <p:cNvGrpSpPr/>
          <p:nvPr/>
        </p:nvGrpSpPr>
        <p:grpSpPr>
          <a:xfrm>
            <a:off x="3774372" y="2178480"/>
            <a:ext cx="1588209" cy="559377"/>
            <a:chOff x="2822100" y="2380550"/>
            <a:chExt cx="1749900" cy="616325"/>
          </a:xfrm>
        </p:grpSpPr>
        <p:sp>
          <p:nvSpPr>
            <p:cNvPr id="745" name="Google Shape;745;p33"/>
            <p:cNvSpPr/>
            <p:nvPr/>
          </p:nvSpPr>
          <p:spPr>
            <a:xfrm>
              <a:off x="2822100" y="2826775"/>
              <a:ext cx="1749900" cy="17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3658050" y="2444275"/>
              <a:ext cx="78000" cy="382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3633300" y="2380550"/>
              <a:ext cx="127500" cy="127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33"/>
          <p:cNvGrpSpPr/>
          <p:nvPr/>
        </p:nvGrpSpPr>
        <p:grpSpPr>
          <a:xfrm>
            <a:off x="6950791" y="2178480"/>
            <a:ext cx="1588209" cy="559377"/>
            <a:chOff x="6321900" y="2380550"/>
            <a:chExt cx="1749900" cy="616325"/>
          </a:xfrm>
        </p:grpSpPr>
        <p:sp>
          <p:nvSpPr>
            <p:cNvPr id="749" name="Google Shape;749;p33"/>
            <p:cNvSpPr/>
            <p:nvPr/>
          </p:nvSpPr>
          <p:spPr>
            <a:xfrm>
              <a:off x="6321900" y="2826775"/>
              <a:ext cx="1749900" cy="17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7157850" y="2444275"/>
              <a:ext cx="78000" cy="382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7133100" y="2380550"/>
              <a:ext cx="127500" cy="127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" name="Google Shape;752;p33"/>
          <p:cNvSpPr txBox="1"/>
          <p:nvPr>
            <p:ph idx="4294967295" type="subTitle"/>
          </p:nvPr>
        </p:nvSpPr>
        <p:spPr>
          <a:xfrm>
            <a:off x="3767204" y="1596586"/>
            <a:ext cx="160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Completed Challenges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3" name="Google Shape;753;p33"/>
          <p:cNvSpPr txBox="1"/>
          <p:nvPr>
            <p:ph idx="4294967295" type="subTitle"/>
          </p:nvPr>
        </p:nvSpPr>
        <p:spPr>
          <a:xfrm>
            <a:off x="2190758" y="3139522"/>
            <a:ext cx="16023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Restructured Base </a:t>
            </a: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Code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4" name="Google Shape;754;p33"/>
          <p:cNvSpPr txBox="1"/>
          <p:nvPr>
            <p:ph idx="4294967295" type="subTitle"/>
          </p:nvPr>
        </p:nvSpPr>
        <p:spPr>
          <a:xfrm>
            <a:off x="5355359" y="3139522"/>
            <a:ext cx="16023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Script CSS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5" name="Google Shape;755;p33"/>
          <p:cNvSpPr txBox="1"/>
          <p:nvPr>
            <p:ph idx="4294967295" type="subTitle"/>
          </p:nvPr>
        </p:nvSpPr>
        <p:spPr>
          <a:xfrm>
            <a:off x="6943513" y="1596586"/>
            <a:ext cx="160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Host on Github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6" name="Google Shape;756;p33"/>
          <p:cNvSpPr txBox="1"/>
          <p:nvPr/>
        </p:nvSpPr>
        <p:spPr>
          <a:xfrm>
            <a:off x="2607175" y="1967275"/>
            <a:ext cx="746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02</a:t>
            </a:r>
            <a:endParaRPr b="1" sz="35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7" name="Google Shape;757;p33"/>
          <p:cNvSpPr txBox="1"/>
          <p:nvPr/>
        </p:nvSpPr>
        <p:spPr>
          <a:xfrm>
            <a:off x="4204624" y="2883105"/>
            <a:ext cx="746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03</a:t>
            </a:r>
            <a:endParaRPr b="1" sz="35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8" name="Google Shape;758;p33"/>
          <p:cNvSpPr txBox="1"/>
          <p:nvPr/>
        </p:nvSpPr>
        <p:spPr>
          <a:xfrm>
            <a:off x="5786957" y="1967275"/>
            <a:ext cx="746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04</a:t>
            </a:r>
            <a:endParaRPr b="1" sz="35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9" name="Google Shape;759;p33"/>
          <p:cNvSpPr txBox="1"/>
          <p:nvPr/>
        </p:nvSpPr>
        <p:spPr>
          <a:xfrm>
            <a:off x="7361974" y="2883105"/>
            <a:ext cx="746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05</a:t>
            </a:r>
            <a:endParaRPr b="1" sz="35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60" name="Google Shape;760;p33"/>
          <p:cNvGrpSpPr/>
          <p:nvPr/>
        </p:nvGrpSpPr>
        <p:grpSpPr>
          <a:xfrm>
            <a:off x="598174" y="2178480"/>
            <a:ext cx="1588209" cy="559377"/>
            <a:chOff x="6321900" y="2380550"/>
            <a:chExt cx="1749900" cy="616325"/>
          </a:xfrm>
        </p:grpSpPr>
        <p:sp>
          <p:nvSpPr>
            <p:cNvPr id="761" name="Google Shape;761;p33"/>
            <p:cNvSpPr/>
            <p:nvPr/>
          </p:nvSpPr>
          <p:spPr>
            <a:xfrm>
              <a:off x="6321900" y="2826775"/>
              <a:ext cx="1749900" cy="17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7157850" y="2444275"/>
              <a:ext cx="78000" cy="382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7133100" y="2380550"/>
              <a:ext cx="127500" cy="127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" name="Google Shape;764;p33"/>
          <p:cNvSpPr txBox="1"/>
          <p:nvPr/>
        </p:nvSpPr>
        <p:spPr>
          <a:xfrm>
            <a:off x="1009524" y="2883105"/>
            <a:ext cx="746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01</a:t>
            </a:r>
            <a:endParaRPr b="1" sz="35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5" name="Google Shape;765;p33"/>
          <p:cNvSpPr txBox="1"/>
          <p:nvPr>
            <p:ph idx="4294967295" type="subTitle"/>
          </p:nvPr>
        </p:nvSpPr>
        <p:spPr>
          <a:xfrm>
            <a:off x="591254" y="1658624"/>
            <a:ext cx="160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Design Mockup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4"/>
          <p:cNvSpPr txBox="1"/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pic>
        <p:nvPicPr>
          <p:cNvPr id="771" name="Google Shape;7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475" y="-1"/>
            <a:ext cx="1085098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9800" y="0"/>
            <a:ext cx="1356317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34"/>
          <p:cNvSpPr txBox="1"/>
          <p:nvPr>
            <p:ph idx="4294967295" type="subTitle"/>
          </p:nvPr>
        </p:nvSpPr>
        <p:spPr>
          <a:xfrm>
            <a:off x="1443824" y="3480750"/>
            <a:ext cx="16230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Mockup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4" name="Google Shape;774;p34"/>
          <p:cNvSpPr txBox="1"/>
          <p:nvPr>
            <p:ph idx="4294967295" type="subTitle"/>
          </p:nvPr>
        </p:nvSpPr>
        <p:spPr>
          <a:xfrm>
            <a:off x="5010399" y="3480750"/>
            <a:ext cx="16230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swald"/>
                <a:ea typeface="Oswald"/>
                <a:cs typeface="Oswald"/>
                <a:sym typeface="Oswald"/>
              </a:rPr>
              <a:t>Final</a:t>
            </a:r>
            <a:endParaRPr b="1" sz="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5"/>
          <p:cNvSpPr txBox="1"/>
          <p:nvPr>
            <p:ph type="title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200"/>
              <a:t>DEMO</a:t>
            </a:r>
            <a:endParaRPr sz="11200"/>
          </a:p>
        </p:txBody>
      </p:sp>
      <p:sp>
        <p:nvSpPr>
          <p:cNvPr id="780" name="Google Shape;780;p35"/>
          <p:cNvSpPr txBox="1"/>
          <p:nvPr>
            <p:ph idx="1" type="body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MISSO HTML Escape Room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Google Shape;78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37"/>
          <p:cNvSpPr txBox="1"/>
          <p:nvPr>
            <p:ph idx="4294967295"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Automation | VBA</a:t>
            </a:r>
            <a:endParaRPr/>
          </a:p>
        </p:txBody>
      </p:sp>
      <p:pic>
        <p:nvPicPr>
          <p:cNvPr id="791" name="Google Shape;7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475" y="152400"/>
            <a:ext cx="342552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37"/>
          <p:cNvSpPr txBox="1"/>
          <p:nvPr>
            <p:ph idx="4294967295" type="title"/>
          </p:nvPr>
        </p:nvSpPr>
        <p:spPr>
          <a:xfrm>
            <a:off x="720000" y="1800150"/>
            <a:ext cx="4276500" cy="19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/>
              <a:t>DEM</a:t>
            </a:r>
            <a:r>
              <a:rPr lang="en" sz="8600"/>
              <a:t>O</a:t>
            </a:r>
            <a:endParaRPr sz="8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ernational politics thesis by Slidesgo">
  <a:themeElements>
    <a:clrScheme name="Simple Light">
      <a:dk1>
        <a:srgbClr val="2B2D42"/>
      </a:dk1>
      <a:lt1>
        <a:srgbClr val="EDF2F4"/>
      </a:lt1>
      <a:dk2>
        <a:srgbClr val="FFFFFF"/>
      </a:dk2>
      <a:lt2>
        <a:srgbClr val="7E899C"/>
      </a:lt2>
      <a:accent1>
        <a:srgbClr val="2B2D42"/>
      </a:accent1>
      <a:accent2>
        <a:srgbClr val="EDF2F4"/>
      </a:accent2>
      <a:accent3>
        <a:srgbClr val="E06666"/>
      </a:accent3>
      <a:accent4>
        <a:srgbClr val="2B2D42"/>
      </a:accent4>
      <a:accent5>
        <a:srgbClr val="E06666"/>
      </a:accent5>
      <a:accent6>
        <a:srgbClr val="7E899C"/>
      </a:accent6>
      <a:hlink>
        <a:srgbClr val="2B2D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